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7" r:id="rId2"/>
    <p:sldId id="305" r:id="rId3"/>
    <p:sldId id="304" r:id="rId4"/>
    <p:sldId id="303" r:id="rId5"/>
    <p:sldId id="302" r:id="rId6"/>
    <p:sldId id="301" r:id="rId7"/>
    <p:sldId id="300" r:id="rId8"/>
    <p:sldId id="299" r:id="rId9"/>
    <p:sldId id="298" r:id="rId10"/>
    <p:sldId id="297" r:id="rId11"/>
    <p:sldId id="296" r:id="rId12"/>
    <p:sldId id="295" r:id="rId13"/>
    <p:sldId id="294" r:id="rId14"/>
    <p:sldId id="293" r:id="rId15"/>
    <p:sldId id="292" r:id="rId16"/>
    <p:sldId id="291" r:id="rId17"/>
    <p:sldId id="290" r:id="rId18"/>
    <p:sldId id="289" r:id="rId19"/>
    <p:sldId id="288" r:id="rId20"/>
    <p:sldId id="287" r:id="rId21"/>
    <p:sldId id="286" r:id="rId22"/>
    <p:sldId id="285" r:id="rId23"/>
    <p:sldId id="284" r:id="rId24"/>
    <p:sldId id="283" r:id="rId25"/>
    <p:sldId id="282" r:id="rId26"/>
    <p:sldId id="281" r:id="rId27"/>
    <p:sldId id="280" r:id="rId28"/>
    <p:sldId id="279" r:id="rId29"/>
    <p:sldId id="278" r:id="rId30"/>
    <p:sldId id="277" r:id="rId31"/>
    <p:sldId id="276" r:id="rId32"/>
    <p:sldId id="275" r:id="rId33"/>
    <p:sldId id="274" r:id="rId34"/>
    <p:sldId id="273" r:id="rId35"/>
    <p:sldId id="272" r:id="rId36"/>
    <p:sldId id="271" r:id="rId37"/>
    <p:sldId id="270" r:id="rId38"/>
    <p:sldId id="269" r:id="rId39"/>
    <p:sldId id="268" r:id="rId40"/>
    <p:sldId id="267" r:id="rId41"/>
    <p:sldId id="266" r:id="rId42"/>
    <p:sldId id="265" r:id="rId43"/>
    <p:sldId id="264" r:id="rId44"/>
    <p:sldId id="263" r:id="rId45"/>
    <p:sldId id="262" r:id="rId46"/>
    <p:sldId id="261" r:id="rId47"/>
    <p:sldId id="260" r:id="rId48"/>
    <p:sldId id="259" r:id="rId49"/>
    <p:sldId id="258" r:id="rId50"/>
    <p:sldId id="257" r:id="rId51"/>
    <p:sldId id="256" r:id="rId52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74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BC3A3AC-4DFE-442D-9F49-F88450F11DE0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C8C85C7-E2CA-4F1D-A323-1D0AB80FDF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80ED3D-F290-4C72-BFA0-2BB1B115AD87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A229BAB-468D-4A62-92E3-C609F10CC1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B8C0871-86A5-4FB0-BA69-D09D6386D0F2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1C8CF1D-B448-49D4-A2FE-771B11DC7D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2B56C6F-3A73-4479-9797-868C6AD35720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7E9886D-7739-4857-A525-F872A12EFE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FD75EE1-B4EF-4D82-824A-E215737BF71B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17ED49F-E6E7-4041-9CC5-81B3B506FA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8AC9241-8CF6-474B-91AC-E336E72FF165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7641750-F6C5-4FB6-A7F3-5DFA553248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DBDCD24-9A83-4D74-8A87-58A871F295D2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BEDB426-47C5-4B22-BC65-0A57ADCA6E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79E61F7-BFA1-4923-AB82-A1DA8329F93F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C6191CF-DDC7-44FE-A256-88602164A11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A8CB50-38EA-4EFC-8676-9925CFAB3EB9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932433E-23DE-4368-9212-8D8911EB72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7F18B379-F156-47FE-96F1-9B4C76CE11CD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F7A9CFD-1232-49AC-BA14-FA9F48D0E6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129074D-5CF2-4628-A62D-33674116AD54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30D6FCED-5EC5-4216-804E-D2969839EA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CF68CDC-4C12-4D56-8223-AD259EF210ED}" type="datetimeFigureOut">
              <a:rPr lang="en-US" smtClean="0"/>
              <a:pPr>
                <a:defRPr/>
              </a:pPr>
              <a:t>6/13/2013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4533E4E-2113-4B3E-89B6-919DA4DE60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Services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4191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Chapter(18)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</TotalTime>
  <Words>4</Words>
  <Application>Microsoft Office PowerPoint</Application>
  <PresentationFormat>Custom</PresentationFormat>
  <Paragraphs>2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Concourse</vt:lpstr>
      <vt:lpstr>Android: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user1</cp:lastModifiedBy>
  <cp:revision>3</cp:revision>
  <dcterms:created xsi:type="dcterms:W3CDTF">2013-05-19T16:32:17Z</dcterms:created>
  <dcterms:modified xsi:type="dcterms:W3CDTF">2013-06-13T08:40:19Z</dcterms:modified>
</cp:coreProperties>
</file>